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3613-C1A5-8B4E-B0C7-5482040D9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F74A1-1F60-3D4F-91B7-1394EAD29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61D2-98B8-9948-92AB-6FF86669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CAE07-DF4B-ED48-AFA9-111C3FC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5638-FF12-E345-BF07-55C77BA15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316A-0702-374D-A3DC-2293A4BF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AFA93-E037-484B-A9B9-7C65C375F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B161E-4BAC-E941-ACF5-838F3D43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7845-98FE-BE49-8F26-E23861F4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A638C-7567-194B-9D59-42EE7B7F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E88C0D-A1DF-C246-A1B4-090F8B062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47A1E-B10E-4A47-B858-23D220A81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F8C9A-4BD5-424B-9D2B-E0B0EDC0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F1838-B4AA-DE48-A715-A6A050D5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78589-C688-5244-93A1-510288FA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5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48A3-C671-7941-BA74-93FC47F1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89D38-DBD4-5E4A-982C-2D07E63FB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4FD79-D3FE-6948-8F9F-B80889E4F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A6F86-4658-204A-B5F4-FBD571A8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69247-D2D3-E24E-809B-8E502F67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0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97E4-089C-0549-8195-CBE020F4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2C3CB-8DC5-1649-A02B-42BF04C2E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21A50-D186-6A4E-B8DE-DD70250B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1C035-87DD-9F48-A3F2-A63D8CAB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7665F-53E1-C643-95C3-17F4379A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7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63E3-85AA-1D46-BD9D-2D09F747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064C-DF08-A045-AF83-F7081C5DA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76376-2A14-C643-8709-02B946C68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5D5F-2C53-9E46-ABEB-A65F82C4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8B982-87A2-D741-B803-8351F73F2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4CCF6-B370-3842-A5E8-C7A9DF9C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0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207D-EEDB-1D45-82CF-4770B920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1E6B1-63CB-5A4B-8E22-19C96878C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4791-C251-124B-B665-4BA1A0562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A4B07-EAAF-8E46-B0BA-A3350780F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E9385-88F7-FD4A-B5C7-8605F3575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46163-D879-514B-949D-F77FB862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4CEAD-0927-3342-A14F-D1F840D3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1FA31-5BD7-DC4C-B2A8-D95243A6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3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3DF3-9CA5-964F-9018-15C7AA8D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89ACC-499F-7F44-8E2F-28076B5D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D083B-459C-664C-B547-9BD1D9DA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37E43-7BCD-A142-B5E7-1E283663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5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95B51-7763-D44C-97FE-BA9B7012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BBF4C-6616-7347-939D-31F7303C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03DEE-FB69-9542-AC08-ABBBABF3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9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24B5-73ED-7442-9D92-A1EB22AB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EF18-0909-284B-841B-4260D9EC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6837B-3754-F04F-8632-1A0CB171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DDF6B-848D-214C-870C-8A009B745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81612-D79D-C74F-A861-2C96A128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0C83C-D309-E341-B9D3-EE2A5076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9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061B-62D8-5549-A31C-C95BB54C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02707-D25C-F349-A3E1-B0443A4BA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29E1-A2D4-1E4F-8B9D-E4D7C1A9A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66441-B024-A147-B727-ECF9EE8A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46B8B-694D-5A42-87AE-87F56585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B099C-6E29-C841-BEC3-35648846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3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7F1F5-63E4-BD4B-94D0-48DBDB8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1843B-09D8-C84D-B1D1-BC3240667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C1F1B-9FA8-F94B-B057-994A6FFA7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BECA0-4AB3-224C-AF98-C3D68A6A250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B6B6D-5C00-5742-986A-4A1AF066E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3BCA9-E31C-F547-9F40-6B4D4A585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6CA6-D35D-3F42-A02B-4603E9E5C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4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E39DBC-E6B6-904A-A341-A4001161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1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69793FB-C6AE-7245-88DB-4FD41E63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D32B3C9-C141-2842-B09E-732DF9F6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8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502FDF58-962D-584A-B047-3CA99F35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039"/>
            <a:ext cx="12192000" cy="585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9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6CD1072-F7EA-B240-B441-2394EC2C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9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738BD63-6C52-8241-A85F-F86BC5F2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Kirby Peterman</dc:creator>
  <cp:lastModifiedBy>Kirby Peterman</cp:lastModifiedBy>
  <cp:revision>1</cp:revision>
  <dcterms:created xsi:type="dcterms:W3CDTF">2021-10-04T00:56:17Z</dcterms:created>
  <dcterms:modified xsi:type="dcterms:W3CDTF">2021-10-19T16:21:26Z</dcterms:modified>
</cp:coreProperties>
</file>